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jpg"/>
  <Override PartName="/ppt/media/image6.jpg" ContentType="image/jpg"/>
  <Override PartName="/ppt/media/image11.jpg" ContentType="image/jp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4" r:id="rId7"/>
    <p:sldId id="267" r:id="rId8"/>
    <p:sldId id="266" r:id="rId9"/>
    <p:sldId id="261" r:id="rId10"/>
    <p:sldId id="265" r:id="rId11"/>
    <p:sldId id="262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Scott" userId="a98bd60b-92e2-4019-80cc-d551107f3835" providerId="ADAL" clId="{91A01D8F-3DCC-494D-871E-C4B1F0964061}"/>
    <pc:docChg chg="undo redo custSel addSld delSld modSld sldOrd">
      <pc:chgData name="Laura Scott" userId="a98bd60b-92e2-4019-80cc-d551107f3835" providerId="ADAL" clId="{91A01D8F-3DCC-494D-871E-C4B1F0964061}" dt="2024-03-04T22:02:17.410" v="1722" actId="1076"/>
      <pc:docMkLst>
        <pc:docMk/>
      </pc:docMkLst>
      <pc:sldChg chg="modSp mod">
        <pc:chgData name="Laura Scott" userId="a98bd60b-92e2-4019-80cc-d551107f3835" providerId="ADAL" clId="{91A01D8F-3DCC-494D-871E-C4B1F0964061}" dt="2024-03-04T21:58:57.304" v="1548" actId="20577"/>
        <pc:sldMkLst>
          <pc:docMk/>
          <pc:sldMk cId="1966891546" sldId="259"/>
        </pc:sldMkLst>
        <pc:spChg chg="mod">
          <ac:chgData name="Laura Scott" userId="a98bd60b-92e2-4019-80cc-d551107f3835" providerId="ADAL" clId="{91A01D8F-3DCC-494D-871E-C4B1F0964061}" dt="2024-03-04T21:58:57.304" v="1548" actId="20577"/>
          <ac:spMkLst>
            <pc:docMk/>
            <pc:sldMk cId="1966891546" sldId="259"/>
            <ac:spMk id="3" creationId="{3F83043C-7798-2E59-C8C0-D91C3CE6D428}"/>
          </ac:spMkLst>
        </pc:spChg>
        <pc:spChg chg="mod">
          <ac:chgData name="Laura Scott" userId="a98bd60b-92e2-4019-80cc-d551107f3835" providerId="ADAL" clId="{91A01D8F-3DCC-494D-871E-C4B1F0964061}" dt="2024-03-04T21:18:00.545" v="188" actId="20577"/>
          <ac:spMkLst>
            <pc:docMk/>
            <pc:sldMk cId="1966891546" sldId="259"/>
            <ac:spMk id="4" creationId="{0A2F7538-46BA-314E-311A-C64E803677F4}"/>
          </ac:spMkLst>
        </pc:spChg>
      </pc:sldChg>
      <pc:sldChg chg="del">
        <pc:chgData name="Laura Scott" userId="a98bd60b-92e2-4019-80cc-d551107f3835" providerId="ADAL" clId="{91A01D8F-3DCC-494D-871E-C4B1F0964061}" dt="2024-03-04T21:41:33.810" v="600" actId="47"/>
        <pc:sldMkLst>
          <pc:docMk/>
          <pc:sldMk cId="15190082" sldId="260"/>
        </pc:sldMkLst>
      </pc:sldChg>
      <pc:sldChg chg="modSp mod">
        <pc:chgData name="Laura Scott" userId="a98bd60b-92e2-4019-80cc-d551107f3835" providerId="ADAL" clId="{91A01D8F-3DCC-494D-871E-C4B1F0964061}" dt="2024-03-04T21:59:12.226" v="1549" actId="1076"/>
        <pc:sldMkLst>
          <pc:docMk/>
          <pc:sldMk cId="4015265215" sldId="262"/>
        </pc:sldMkLst>
        <pc:spChg chg="mod">
          <ac:chgData name="Laura Scott" userId="a98bd60b-92e2-4019-80cc-d551107f3835" providerId="ADAL" clId="{91A01D8F-3DCC-494D-871E-C4B1F0964061}" dt="2024-03-04T21:54:34.966" v="1515" actId="20577"/>
          <ac:spMkLst>
            <pc:docMk/>
            <pc:sldMk cId="4015265215" sldId="262"/>
            <ac:spMk id="2" creationId="{FAF1EEA7-2303-F58A-26DE-EC1B71493DE5}"/>
          </ac:spMkLst>
        </pc:spChg>
        <pc:spChg chg="mod">
          <ac:chgData name="Laura Scott" userId="a98bd60b-92e2-4019-80cc-d551107f3835" providerId="ADAL" clId="{91A01D8F-3DCC-494D-871E-C4B1F0964061}" dt="2024-03-04T21:56:06.549" v="1547" actId="20577"/>
          <ac:spMkLst>
            <pc:docMk/>
            <pc:sldMk cId="4015265215" sldId="262"/>
            <ac:spMk id="4" creationId="{B4065452-F134-BD3F-7A29-6366C867C5FD}"/>
          </ac:spMkLst>
        </pc:spChg>
        <pc:picChg chg="mod">
          <ac:chgData name="Laura Scott" userId="a98bd60b-92e2-4019-80cc-d551107f3835" providerId="ADAL" clId="{91A01D8F-3DCC-494D-871E-C4B1F0964061}" dt="2024-03-04T21:59:12.226" v="1549" actId="1076"/>
          <ac:picMkLst>
            <pc:docMk/>
            <pc:sldMk cId="4015265215" sldId="262"/>
            <ac:picMk id="5" creationId="{54C27D8A-C47D-BF09-2809-47AE6E73EC64}"/>
          </ac:picMkLst>
        </pc:picChg>
      </pc:sldChg>
      <pc:sldChg chg="addSp delSp modSp add mod">
        <pc:chgData name="Laura Scott" userId="a98bd60b-92e2-4019-80cc-d551107f3835" providerId="ADAL" clId="{91A01D8F-3DCC-494D-871E-C4B1F0964061}" dt="2024-03-04T21:25:26.892" v="421" actId="948"/>
        <pc:sldMkLst>
          <pc:docMk/>
          <pc:sldMk cId="103298911" sldId="264"/>
        </pc:sldMkLst>
        <pc:spChg chg="del mod">
          <ac:chgData name="Laura Scott" userId="a98bd60b-92e2-4019-80cc-d551107f3835" providerId="ADAL" clId="{91A01D8F-3DCC-494D-871E-C4B1F0964061}" dt="2024-03-04T21:24:55.930" v="417" actId="478"/>
          <ac:spMkLst>
            <pc:docMk/>
            <pc:sldMk cId="103298911" sldId="264"/>
            <ac:spMk id="3" creationId="{7AA7FDE1-9BB0-1997-AF56-457F298F32B7}"/>
          </ac:spMkLst>
        </pc:spChg>
        <pc:spChg chg="mod">
          <ac:chgData name="Laura Scott" userId="a98bd60b-92e2-4019-80cc-d551107f3835" providerId="ADAL" clId="{91A01D8F-3DCC-494D-871E-C4B1F0964061}" dt="2024-03-04T21:25:26.892" v="421" actId="948"/>
          <ac:spMkLst>
            <pc:docMk/>
            <pc:sldMk cId="103298911" sldId="264"/>
            <ac:spMk id="4" creationId="{0F4D583E-3C04-39FA-B53C-C9FA2B59AB2D}"/>
          </ac:spMkLst>
        </pc:spChg>
        <pc:spChg chg="del">
          <ac:chgData name="Laura Scott" userId="a98bd60b-92e2-4019-80cc-d551107f3835" providerId="ADAL" clId="{91A01D8F-3DCC-494D-871E-C4B1F0964061}" dt="2024-03-04T21:18:47.343" v="190" actId="931"/>
          <ac:spMkLst>
            <pc:docMk/>
            <pc:sldMk cId="103298911" sldId="264"/>
            <ac:spMk id="6" creationId="{568CEE0C-8E81-4B87-1E93-61BAB632DDA8}"/>
          </ac:spMkLst>
        </pc:spChg>
        <pc:picChg chg="add mod">
          <ac:chgData name="Laura Scott" userId="a98bd60b-92e2-4019-80cc-d551107f3835" providerId="ADAL" clId="{91A01D8F-3DCC-494D-871E-C4B1F0964061}" dt="2024-03-04T21:19:00.762" v="197" actId="14100"/>
          <ac:picMkLst>
            <pc:docMk/>
            <pc:sldMk cId="103298911" sldId="264"/>
            <ac:picMk id="7" creationId="{4811C0EB-BB62-B667-1705-2BEBEDA0308E}"/>
          </ac:picMkLst>
        </pc:picChg>
      </pc:sldChg>
      <pc:sldChg chg="addSp delSp modSp add mod ord">
        <pc:chgData name="Laura Scott" userId="a98bd60b-92e2-4019-80cc-d551107f3835" providerId="ADAL" clId="{91A01D8F-3DCC-494D-871E-C4B1F0964061}" dt="2024-03-04T21:53:21.357" v="1503" actId="478"/>
        <pc:sldMkLst>
          <pc:docMk/>
          <pc:sldMk cId="1865804049" sldId="265"/>
        </pc:sldMkLst>
        <pc:spChg chg="mod">
          <ac:chgData name="Laura Scott" userId="a98bd60b-92e2-4019-80cc-d551107f3835" providerId="ADAL" clId="{91A01D8F-3DCC-494D-871E-C4B1F0964061}" dt="2024-03-04T21:50:41.089" v="1486" actId="14100"/>
          <ac:spMkLst>
            <pc:docMk/>
            <pc:sldMk cId="1865804049" sldId="265"/>
            <ac:spMk id="2" creationId="{DF2D0FE4-1316-DBFC-8EC8-F64531F1B635}"/>
          </ac:spMkLst>
        </pc:spChg>
        <pc:spChg chg="del mod">
          <ac:chgData name="Laura Scott" userId="a98bd60b-92e2-4019-80cc-d551107f3835" providerId="ADAL" clId="{91A01D8F-3DCC-494D-871E-C4B1F0964061}" dt="2024-03-04T21:50:45.434" v="1487" actId="478"/>
          <ac:spMkLst>
            <pc:docMk/>
            <pc:sldMk cId="1865804049" sldId="265"/>
            <ac:spMk id="4" creationId="{69256FFC-D815-DDB1-6784-8233D286DD8D}"/>
          </ac:spMkLst>
        </pc:spChg>
        <pc:spChg chg="add del mod">
          <ac:chgData name="Laura Scott" userId="a98bd60b-92e2-4019-80cc-d551107f3835" providerId="ADAL" clId="{91A01D8F-3DCC-494D-871E-C4B1F0964061}" dt="2024-03-04T21:28:12.862" v="531" actId="478"/>
          <ac:spMkLst>
            <pc:docMk/>
            <pc:sldMk cId="1865804049" sldId="265"/>
            <ac:spMk id="5" creationId="{260344EF-D1E4-496E-9BA5-F6A0640C8379}"/>
          </ac:spMkLst>
        </pc:spChg>
        <pc:spChg chg="add del mod">
          <ac:chgData name="Laura Scott" userId="a98bd60b-92e2-4019-80cc-d551107f3835" providerId="ADAL" clId="{91A01D8F-3DCC-494D-871E-C4B1F0964061}" dt="2024-03-04T21:53:21.357" v="1503" actId="478"/>
          <ac:spMkLst>
            <pc:docMk/>
            <pc:sldMk cId="1865804049" sldId="265"/>
            <ac:spMk id="9" creationId="{CB9DFA31-7719-2245-75BF-B4D6D537AD82}"/>
          </ac:spMkLst>
        </pc:spChg>
        <pc:picChg chg="del">
          <ac:chgData name="Laura Scott" userId="a98bd60b-92e2-4019-80cc-d551107f3835" providerId="ADAL" clId="{91A01D8F-3DCC-494D-871E-C4B1F0964061}" dt="2024-03-04T21:28:08.582" v="530" actId="478"/>
          <ac:picMkLst>
            <pc:docMk/>
            <pc:sldMk cId="1865804049" sldId="265"/>
            <ac:picMk id="7" creationId="{41A736E1-05BA-4019-303F-86C7C15957DF}"/>
          </ac:picMkLst>
        </pc:picChg>
        <pc:picChg chg="add del mod modCrop">
          <ac:chgData name="Laura Scott" userId="a98bd60b-92e2-4019-80cc-d551107f3835" providerId="ADAL" clId="{91A01D8F-3DCC-494D-871E-C4B1F0964061}" dt="2024-03-04T21:52:34.321" v="1496" actId="478"/>
          <ac:picMkLst>
            <pc:docMk/>
            <pc:sldMk cId="1865804049" sldId="265"/>
            <ac:picMk id="11" creationId="{62A80AB3-9A9D-AEC8-051F-D2BBB60463C2}"/>
          </ac:picMkLst>
        </pc:picChg>
        <pc:picChg chg="add mod modCrop">
          <ac:chgData name="Laura Scott" userId="a98bd60b-92e2-4019-80cc-d551107f3835" providerId="ADAL" clId="{91A01D8F-3DCC-494D-871E-C4B1F0964061}" dt="2024-03-04T21:53:05.415" v="1502" actId="14100"/>
          <ac:picMkLst>
            <pc:docMk/>
            <pc:sldMk cId="1865804049" sldId="265"/>
            <ac:picMk id="13" creationId="{BB7950C2-24D9-B51A-4381-C1C7882BB2D6}"/>
          </ac:picMkLst>
        </pc:picChg>
      </pc:sldChg>
      <pc:sldChg chg="addSp delSp modSp add mod setBg modClrScheme chgLayout">
        <pc:chgData name="Laura Scott" userId="a98bd60b-92e2-4019-80cc-d551107f3835" providerId="ADAL" clId="{91A01D8F-3DCC-494D-871E-C4B1F0964061}" dt="2024-03-04T21:40:58.627" v="599" actId="1076"/>
        <pc:sldMkLst>
          <pc:docMk/>
          <pc:sldMk cId="944642283" sldId="266"/>
        </pc:sldMkLst>
        <pc:spChg chg="mod ord">
          <ac:chgData name="Laura Scott" userId="a98bd60b-92e2-4019-80cc-d551107f3835" providerId="ADAL" clId="{91A01D8F-3DCC-494D-871E-C4B1F0964061}" dt="2024-03-04T21:40:53.072" v="598" actId="1076"/>
          <ac:spMkLst>
            <pc:docMk/>
            <pc:sldMk cId="944642283" sldId="266"/>
            <ac:spMk id="2" creationId="{66C5ECBC-BBEE-7FF7-AA36-16BBD2EC2555}"/>
          </ac:spMkLst>
        </pc:spChg>
        <pc:spChg chg="del mod">
          <ac:chgData name="Laura Scott" userId="a98bd60b-92e2-4019-80cc-d551107f3835" providerId="ADAL" clId="{91A01D8F-3DCC-494D-871E-C4B1F0964061}" dt="2024-03-04T21:29:23.457" v="539" actId="478"/>
          <ac:spMkLst>
            <pc:docMk/>
            <pc:sldMk cId="944642283" sldId="266"/>
            <ac:spMk id="4" creationId="{AD944EF4-BA5E-013D-B2E4-530DC4B131A7}"/>
          </ac:spMkLst>
        </pc:spChg>
        <pc:spChg chg="add del mod ord">
          <ac:chgData name="Laura Scott" userId="a98bd60b-92e2-4019-80cc-d551107f3835" providerId="ADAL" clId="{91A01D8F-3DCC-494D-871E-C4B1F0964061}" dt="2024-03-04T21:39:10.650" v="594" actId="700"/>
          <ac:spMkLst>
            <pc:docMk/>
            <pc:sldMk cId="944642283" sldId="266"/>
            <ac:spMk id="5" creationId="{CCDED017-B359-ABCE-538E-5B7234BD82A8}"/>
          </ac:spMkLst>
        </pc:spChg>
        <pc:spChg chg="add del">
          <ac:chgData name="Laura Scott" userId="a98bd60b-92e2-4019-80cc-d551107f3835" providerId="ADAL" clId="{91A01D8F-3DCC-494D-871E-C4B1F0964061}" dt="2024-03-04T21:30:42.692" v="552" actId="478"/>
          <ac:spMkLst>
            <pc:docMk/>
            <pc:sldMk cId="944642283" sldId="266"/>
            <ac:spMk id="11" creationId="{06B53728-3F5A-7F87-05E7-6678092E5307}"/>
          </ac:spMkLst>
        </pc:spChg>
        <pc:spChg chg="add mod">
          <ac:chgData name="Laura Scott" userId="a98bd60b-92e2-4019-80cc-d551107f3835" providerId="ADAL" clId="{91A01D8F-3DCC-494D-871E-C4B1F0964061}" dt="2024-03-04T21:39:01.488" v="592" actId="1076"/>
          <ac:spMkLst>
            <pc:docMk/>
            <pc:sldMk cId="944642283" sldId="266"/>
            <ac:spMk id="14" creationId="{912404D1-8001-881F-47C2-335F7C3E9BD8}"/>
          </ac:spMkLst>
        </pc:spChg>
        <pc:spChg chg="add del">
          <ac:chgData name="Laura Scott" userId="a98bd60b-92e2-4019-80cc-d551107f3835" providerId="ADAL" clId="{91A01D8F-3DCC-494D-871E-C4B1F0964061}" dt="2024-03-04T21:30:14.574" v="548" actId="26606"/>
          <ac:spMkLst>
            <pc:docMk/>
            <pc:sldMk cId="944642283" sldId="266"/>
            <ac:spMk id="15" creationId="{50D1C5B3-B60D-4696-AE60-100D5EC8AB5D}"/>
          </ac:spMkLst>
        </pc:spChg>
        <pc:spChg chg="add del">
          <ac:chgData name="Laura Scott" userId="a98bd60b-92e2-4019-80cc-d551107f3835" providerId="ADAL" clId="{91A01D8F-3DCC-494D-871E-C4B1F0964061}" dt="2024-03-04T21:31:43.718" v="565" actId="26606"/>
          <ac:spMkLst>
            <pc:docMk/>
            <pc:sldMk cId="944642283" sldId="266"/>
            <ac:spMk id="16" creationId="{6113EC7C-368D-469A-9B5C-F3555B088E66}"/>
          </ac:spMkLst>
        </pc:spChg>
        <pc:spChg chg="add del">
          <ac:chgData name="Laura Scott" userId="a98bd60b-92e2-4019-80cc-d551107f3835" providerId="ADAL" clId="{91A01D8F-3DCC-494D-871E-C4B1F0964061}" dt="2024-03-04T21:30:14.574" v="548" actId="26606"/>
          <ac:spMkLst>
            <pc:docMk/>
            <pc:sldMk cId="944642283" sldId="266"/>
            <ac:spMk id="17" creationId="{6C45AC87-1D03-4452-BBE4-712E10796A83}"/>
          </ac:spMkLst>
        </pc:spChg>
        <pc:spChg chg="add del">
          <ac:chgData name="Laura Scott" userId="a98bd60b-92e2-4019-80cc-d551107f3835" providerId="ADAL" clId="{91A01D8F-3DCC-494D-871E-C4B1F0964061}" dt="2024-03-04T21:31:33.794" v="563" actId="26606"/>
          <ac:spMkLst>
            <pc:docMk/>
            <pc:sldMk cId="944642283" sldId="266"/>
            <ac:spMk id="18" creationId="{6113EC7C-368D-469A-9B5C-F3555B088E66}"/>
          </ac:spMkLst>
        </pc:spChg>
        <pc:spChg chg="add del">
          <ac:chgData name="Laura Scott" userId="a98bd60b-92e2-4019-80cc-d551107f3835" providerId="ADAL" clId="{91A01D8F-3DCC-494D-871E-C4B1F0964061}" dt="2024-03-04T21:30:14.574" v="548" actId="26606"/>
          <ac:spMkLst>
            <pc:docMk/>
            <pc:sldMk cId="944642283" sldId="266"/>
            <ac:spMk id="19" creationId="{D3A66E38-056D-4A0A-BF1D-682AB0529888}"/>
          </ac:spMkLst>
        </pc:spChg>
        <pc:spChg chg="add del">
          <ac:chgData name="Laura Scott" userId="a98bd60b-92e2-4019-80cc-d551107f3835" providerId="ADAL" clId="{91A01D8F-3DCC-494D-871E-C4B1F0964061}" dt="2024-03-04T21:30:14.574" v="548" actId="26606"/>
          <ac:spMkLst>
            <pc:docMk/>
            <pc:sldMk cId="944642283" sldId="266"/>
            <ac:spMk id="21" creationId="{E7D0A197-F7EC-4629-86FB-48D5D3B829AB}"/>
          </ac:spMkLst>
        </pc:spChg>
        <pc:spChg chg="add del">
          <ac:chgData name="Laura Scott" userId="a98bd60b-92e2-4019-80cc-d551107f3835" providerId="ADAL" clId="{91A01D8F-3DCC-494D-871E-C4B1F0964061}" dt="2024-03-04T21:37:35.629" v="581" actId="11529"/>
          <ac:spMkLst>
            <pc:docMk/>
            <pc:sldMk cId="944642283" sldId="266"/>
            <ac:spMk id="22" creationId="{AABCD2A2-38D5-6B39-CED7-38ED827A4448}"/>
          </ac:spMkLst>
        </pc:spChg>
        <pc:spChg chg="add del">
          <ac:chgData name="Laura Scott" userId="a98bd60b-92e2-4019-80cc-d551107f3835" providerId="ADAL" clId="{91A01D8F-3DCC-494D-871E-C4B1F0964061}" dt="2024-03-04T21:30:14.574" v="548" actId="26606"/>
          <ac:spMkLst>
            <pc:docMk/>
            <pc:sldMk cId="944642283" sldId="266"/>
            <ac:spMk id="23" creationId="{47251444-A29D-44A8-9E2E-263F0C215B1F}"/>
          </ac:spMkLst>
        </pc:spChg>
        <pc:spChg chg="add del">
          <ac:chgData name="Laura Scott" userId="a98bd60b-92e2-4019-80cc-d551107f3835" providerId="ADAL" clId="{91A01D8F-3DCC-494D-871E-C4B1F0964061}" dt="2024-03-04T21:38:35.104" v="585" actId="11529"/>
          <ac:spMkLst>
            <pc:docMk/>
            <pc:sldMk cId="944642283" sldId="266"/>
            <ac:spMk id="24" creationId="{A8FFCEDE-476E-BA10-2C7E-57D9D4769988}"/>
          </ac:spMkLst>
        </pc:spChg>
        <pc:spChg chg="add del mod ord">
          <ac:chgData name="Laura Scott" userId="a98bd60b-92e2-4019-80cc-d551107f3835" providerId="ADAL" clId="{91A01D8F-3DCC-494D-871E-C4B1F0964061}" dt="2024-03-04T21:39:54.621" v="596" actId="478"/>
          <ac:spMkLst>
            <pc:docMk/>
            <pc:sldMk cId="944642283" sldId="266"/>
            <ac:spMk id="25" creationId="{E7E9F53B-B060-0708-3516-1B6C3BC8BEE5}"/>
          </ac:spMkLst>
        </pc:spChg>
        <pc:spChg chg="add del mod ord">
          <ac:chgData name="Laura Scott" userId="a98bd60b-92e2-4019-80cc-d551107f3835" providerId="ADAL" clId="{91A01D8F-3DCC-494D-871E-C4B1F0964061}" dt="2024-03-04T21:39:50.692" v="595" actId="478"/>
          <ac:spMkLst>
            <pc:docMk/>
            <pc:sldMk cId="944642283" sldId="266"/>
            <ac:spMk id="26" creationId="{3A0F1026-A1F7-A52F-2305-7B361A393F7F}"/>
          </ac:spMkLst>
        </pc:spChg>
        <pc:graphicFrameChg chg="add mod">
          <ac:chgData name="Laura Scott" userId="a98bd60b-92e2-4019-80cc-d551107f3835" providerId="ADAL" clId="{91A01D8F-3DCC-494D-871E-C4B1F0964061}" dt="2024-03-04T21:37:18.337" v="578" actId="12084"/>
          <ac:graphicFrameMkLst>
            <pc:docMk/>
            <pc:sldMk cId="944642283" sldId="266"/>
            <ac:graphicFrameMk id="20" creationId="{A885A6C1-187B-4266-0F4B-67233C56D5DD}"/>
          </ac:graphicFrameMkLst>
        </pc:graphicFrameChg>
        <pc:picChg chg="add del mod">
          <ac:chgData name="Laura Scott" userId="a98bd60b-92e2-4019-80cc-d551107f3835" providerId="ADAL" clId="{91A01D8F-3DCC-494D-871E-C4B1F0964061}" dt="2024-03-04T21:39:04.541" v="593" actId="1076"/>
          <ac:picMkLst>
            <pc:docMk/>
            <pc:sldMk cId="944642283" sldId="266"/>
            <ac:picMk id="7" creationId="{680FB167-D913-33D8-CCA8-8DA198EA3A74}"/>
          </ac:picMkLst>
        </pc:picChg>
        <pc:picChg chg="mod">
          <ac:chgData name="Laura Scott" userId="a98bd60b-92e2-4019-80cc-d551107f3835" providerId="ADAL" clId="{91A01D8F-3DCC-494D-871E-C4B1F0964061}" dt="2024-03-04T21:31:43.718" v="565" actId="26606"/>
          <ac:picMkLst>
            <pc:docMk/>
            <pc:sldMk cId="944642283" sldId="266"/>
            <ac:picMk id="8" creationId="{8CEEC9C1-C043-6E85-47A7-408319DE9596}"/>
          </ac:picMkLst>
        </pc:picChg>
        <pc:picChg chg="add mod ord">
          <ac:chgData name="Laura Scott" userId="a98bd60b-92e2-4019-80cc-d551107f3835" providerId="ADAL" clId="{91A01D8F-3DCC-494D-871E-C4B1F0964061}" dt="2024-03-04T21:31:43.718" v="565" actId="26606"/>
          <ac:picMkLst>
            <pc:docMk/>
            <pc:sldMk cId="944642283" sldId="266"/>
            <ac:picMk id="10" creationId="{D2CFF6E9-47EF-F532-DFEC-D61F999E1891}"/>
          </ac:picMkLst>
        </pc:picChg>
        <pc:picChg chg="add mod modCrop">
          <ac:chgData name="Laura Scott" userId="a98bd60b-92e2-4019-80cc-d551107f3835" providerId="ADAL" clId="{91A01D8F-3DCC-494D-871E-C4B1F0964061}" dt="2024-03-04T21:40:58.627" v="599" actId="1076"/>
          <ac:picMkLst>
            <pc:docMk/>
            <pc:sldMk cId="944642283" sldId="266"/>
            <ac:picMk id="13" creationId="{C976D6BC-00B1-E2BF-0440-4F3FEA2C094B}"/>
          </ac:picMkLst>
        </pc:picChg>
      </pc:sldChg>
      <pc:sldChg chg="add">
        <pc:chgData name="Laura Scott" userId="a98bd60b-92e2-4019-80cc-d551107f3835" providerId="ADAL" clId="{91A01D8F-3DCC-494D-871E-C4B1F0964061}" dt="2024-03-04T21:50:14.465" v="1461" actId="2890"/>
        <pc:sldMkLst>
          <pc:docMk/>
          <pc:sldMk cId="2263574497" sldId="267"/>
        </pc:sldMkLst>
      </pc:sldChg>
      <pc:sldChg chg="addSp delSp modSp add mod">
        <pc:chgData name="Laura Scott" userId="a98bd60b-92e2-4019-80cc-d551107f3835" providerId="ADAL" clId="{91A01D8F-3DCC-494D-871E-C4B1F0964061}" dt="2024-03-04T22:02:17.410" v="1722" actId="1076"/>
        <pc:sldMkLst>
          <pc:docMk/>
          <pc:sldMk cId="1737514254" sldId="268"/>
        </pc:sldMkLst>
        <pc:spChg chg="mod">
          <ac:chgData name="Laura Scott" userId="a98bd60b-92e2-4019-80cc-d551107f3835" providerId="ADAL" clId="{91A01D8F-3DCC-494D-871E-C4B1F0964061}" dt="2024-03-04T22:00:21.919" v="1650" actId="122"/>
          <ac:spMkLst>
            <pc:docMk/>
            <pc:sldMk cId="1737514254" sldId="268"/>
            <ac:spMk id="2" creationId="{FBF583CE-A96F-9365-0176-4A19F49AB809}"/>
          </ac:spMkLst>
        </pc:spChg>
        <pc:spChg chg="del mod">
          <ac:chgData name="Laura Scott" userId="a98bd60b-92e2-4019-80cc-d551107f3835" providerId="ADAL" clId="{91A01D8F-3DCC-494D-871E-C4B1F0964061}" dt="2024-03-04T21:59:29.677" v="1552" actId="478"/>
          <ac:spMkLst>
            <pc:docMk/>
            <pc:sldMk cId="1737514254" sldId="268"/>
            <ac:spMk id="4" creationId="{9D581251-F82F-76AE-5AB1-750773B6CDBD}"/>
          </ac:spMkLst>
        </pc:spChg>
        <pc:spChg chg="add del mod">
          <ac:chgData name="Laura Scott" userId="a98bd60b-92e2-4019-80cc-d551107f3835" providerId="ADAL" clId="{91A01D8F-3DCC-494D-871E-C4B1F0964061}" dt="2024-03-04T21:59:32.228" v="1554" actId="478"/>
          <ac:spMkLst>
            <pc:docMk/>
            <pc:sldMk cId="1737514254" sldId="268"/>
            <ac:spMk id="6" creationId="{8F63363C-C438-6073-8751-52AA346464AE}"/>
          </ac:spMkLst>
        </pc:spChg>
        <pc:spChg chg="add del mod">
          <ac:chgData name="Laura Scott" userId="a98bd60b-92e2-4019-80cc-d551107f3835" providerId="ADAL" clId="{91A01D8F-3DCC-494D-871E-C4B1F0964061}" dt="2024-03-04T21:59:33.293" v="1555" actId="478"/>
          <ac:spMkLst>
            <pc:docMk/>
            <pc:sldMk cId="1737514254" sldId="268"/>
            <ac:spMk id="9" creationId="{1F7A7D35-F427-FBE4-3D93-936FDBBA1A04}"/>
          </ac:spMkLst>
        </pc:spChg>
        <pc:spChg chg="add mod">
          <ac:chgData name="Laura Scott" userId="a98bd60b-92e2-4019-80cc-d551107f3835" providerId="ADAL" clId="{91A01D8F-3DCC-494D-871E-C4B1F0964061}" dt="2024-03-04T22:01:47.604" v="1714" actId="962"/>
          <ac:spMkLst>
            <pc:docMk/>
            <pc:sldMk cId="1737514254" sldId="268"/>
            <ac:spMk id="10" creationId="{7C3D2CE4-DFC6-86C9-A0D3-5B45B6EC0C3F}"/>
          </ac:spMkLst>
        </pc:spChg>
        <pc:picChg chg="del">
          <ac:chgData name="Laura Scott" userId="a98bd60b-92e2-4019-80cc-d551107f3835" providerId="ADAL" clId="{91A01D8F-3DCC-494D-871E-C4B1F0964061}" dt="2024-03-04T21:59:30.572" v="1553" actId="478"/>
          <ac:picMkLst>
            <pc:docMk/>
            <pc:sldMk cId="1737514254" sldId="268"/>
            <ac:picMk id="5" creationId="{8E206363-F7E8-76B3-E506-DDC02C31326F}"/>
          </ac:picMkLst>
        </pc:picChg>
        <pc:picChg chg="add del mod">
          <ac:chgData name="Laura Scott" userId="a98bd60b-92e2-4019-80cc-d551107f3835" providerId="ADAL" clId="{91A01D8F-3DCC-494D-871E-C4B1F0964061}" dt="2024-03-04T22:01:53.149" v="1717" actId="478"/>
          <ac:picMkLst>
            <pc:docMk/>
            <pc:sldMk cId="1737514254" sldId="268"/>
            <ac:picMk id="12" creationId="{3322F179-04CD-7189-5F0A-2AA1D907103B}"/>
          </ac:picMkLst>
        </pc:picChg>
        <pc:picChg chg="add mod">
          <ac:chgData name="Laura Scott" userId="a98bd60b-92e2-4019-80cc-d551107f3835" providerId="ADAL" clId="{91A01D8F-3DCC-494D-871E-C4B1F0964061}" dt="2024-03-04T22:02:17.410" v="1722" actId="1076"/>
          <ac:picMkLst>
            <pc:docMk/>
            <pc:sldMk cId="1737514254" sldId="268"/>
            <ac:picMk id="14" creationId="{B29DA6CE-6BF8-B28B-FCE6-B7D4A0FCDE70}"/>
          </ac:picMkLst>
        </pc:picChg>
      </pc:sldChg>
    </pc:docChg>
  </pc:docChgLst>
  <pc:docChgLst>
    <pc:chgData name="Laura Scott" userId="a98bd60b-92e2-4019-80cc-d551107f3835" providerId="ADAL" clId="{53FC6F6D-D982-41AD-A1CC-7F0B0C69ABD6}"/>
    <pc:docChg chg="modSld">
      <pc:chgData name="Laura Scott" userId="a98bd60b-92e2-4019-80cc-d551107f3835" providerId="ADAL" clId="{53FC6F6D-D982-41AD-A1CC-7F0B0C69ABD6}" dt="2024-07-30T15:06:55.834" v="4" actId="20577"/>
      <pc:docMkLst>
        <pc:docMk/>
      </pc:docMkLst>
      <pc:sldChg chg="modSp mod">
        <pc:chgData name="Laura Scott" userId="a98bd60b-92e2-4019-80cc-d551107f3835" providerId="ADAL" clId="{53FC6F6D-D982-41AD-A1CC-7F0B0C69ABD6}" dt="2024-07-30T15:06:55.834" v="4" actId="20577"/>
        <pc:sldMkLst>
          <pc:docMk/>
          <pc:sldMk cId="1737514254" sldId="268"/>
        </pc:sldMkLst>
        <pc:spChg chg="mod">
          <ac:chgData name="Laura Scott" userId="a98bd60b-92e2-4019-80cc-d551107f3835" providerId="ADAL" clId="{53FC6F6D-D982-41AD-A1CC-7F0B0C69ABD6}" dt="2024-07-30T15:06:55.834" v="4" actId="20577"/>
          <ac:spMkLst>
            <pc:docMk/>
            <pc:sldMk cId="1737514254" sldId="268"/>
            <ac:spMk id="10" creationId="{7C3D2CE4-DFC6-86C9-A0D3-5B45B6EC0C3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A52F-AEC8-4372-C544-CC22BCA00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75E05-A4FA-8F88-AC44-1FAD6619B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3E2E4-6F94-CB35-4517-2B5D15E59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C97D-E86E-65A4-7DE5-9586118A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33CCD-75A9-8AEB-BA80-74796D8A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666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060F2-BF75-3D4A-EAD9-6902DAA0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F483E-6D6B-B10E-7500-739FD9A9C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694E1-D366-B9C6-B2F4-C17EB4D1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E2BDE-D34F-557E-42EA-B576C7BC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B46B5-ED0B-9147-522F-52E5C108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009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8C197-604B-EFFF-D0FB-E9988B344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1C02A-8A01-0E2C-A567-561703243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DB4CD-DB25-9A92-F2D3-AD4692FF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6FC59-FDB5-E629-5736-485A18A5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BF9E7-B4A7-C7DE-A035-6D9DB9CE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197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801D-B8EA-0D19-B9B2-15B29ACE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5AA30-7658-4171-6B7A-0006B62F3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63BD-AF32-83B2-A9DB-BE3A987C6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6D00F-27F4-48B6-8A2A-192CFDDC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5CC86-F2DF-6149-2822-5AD55D664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03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DF5F4-B65B-437A-94A3-F6C294B3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5C72D-EA52-1C2B-DFA4-6CB222B77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A1959-3E06-961C-64AE-D33FC89B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56E7A-8FE5-974F-3BAB-CD5FC38A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B13D-EF9A-A9EF-0D87-A3866527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862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116C-1D12-A12A-1ACE-FA145B0B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6BB5A-4942-9D26-69EF-0007E9762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33DE8-B20A-229E-874B-2859C420F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F8448-289D-843D-9182-3A11FA8E8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ADAD8-6B5E-B550-1D84-1B97CC51E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96BB5-FC84-E6E3-07D0-55EB5F94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29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5004-C9B1-4F7F-2EC5-3C476D1DE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27C39-EE1E-C781-0066-5AFCCA9B5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05225-7E59-9452-5816-3697FA7E5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44045-0A74-A956-B7DC-CF9A46E7B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9F2882-9EDB-C76B-19D4-52DF35A71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330C3E-45E9-229F-A0A1-4C632838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6BA28C-F4BC-102B-D68E-81916127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22F4F2-0B9E-D0E2-2EF6-BF74E60B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80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D8638-F520-8434-9355-B3BA76294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B7539C-EFFB-0EF8-11DB-3E22B66B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58696-C0A6-E551-F710-58E16967E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161DB-A31A-1D1F-82ED-95D20159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830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D453F2-EC4C-40C2-8A38-01E1E060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723C2-1BD2-11A9-63A2-4F7A0807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DC28C-337B-3C26-39DD-0AC4D6CCB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05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BEB65-A112-DB0A-E966-D6C4D6B8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C05D8-1F58-4ADD-1E7C-EFDBC8BE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1673B-A606-1847-BB07-351912F59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EE424-F286-0DF0-7EE8-F4C5EA93C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CA25E-88F5-DE2D-370F-9762FDB0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8F63F-D9E6-8B32-5254-4D6E52C1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949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35741-B0E9-0868-9769-BC71AA13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C475E4-110D-C0FE-118E-FFCE3EAAC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29686-CD79-E747-CBAD-98578A661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BF572-2E5A-AEA4-B15B-7344C44B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A7579-83DA-62C8-A295-CAB17059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C3A77-3D9F-A6EE-B941-ACC86AC1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19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F7DE2E-9331-085A-2319-40AB6C45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B88B-FDA2-E347-A077-C70D38E50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DEA07-A696-518A-5AD5-1DD74A4ED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0BD3A-8350-4C4B-990C-726AD3AEA7BB}" type="datetimeFigureOut">
              <a:rPr lang="en-CA" smtClean="0"/>
              <a:t>2024-07-30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77398-350F-4C7D-181C-7FA395CE6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E52D3-FFC0-234F-3D91-0ABF2195C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8E191-6EE4-4854-B700-312F1EE28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833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300B-11B9-B080-3FFD-1D2C7CEFD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363E42-AFB3-B159-9F8B-127249FBB3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7928D053-A133-0109-8E5D-28EA2873C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3" y="179110"/>
            <a:ext cx="1216058" cy="1216058"/>
          </a:xfrm>
          <a:prstGeom prst="rect">
            <a:avLst/>
          </a:prstGeom>
        </p:spPr>
      </p:pic>
      <p:pic>
        <p:nvPicPr>
          <p:cNvPr id="7" name="Picture 6" descr="A group of people posing for a photo">
            <a:extLst>
              <a:ext uri="{FF2B5EF4-FFF2-40B4-BE49-F238E27FC236}">
                <a16:creationId xmlns:a16="http://schemas.microsoft.com/office/drawing/2014/main" id="{E6347242-73B2-FB5A-E997-A3B6BB992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17323"/>
          <a:stretch/>
        </p:blipFill>
        <p:spPr>
          <a:xfrm>
            <a:off x="1450682" y="923827"/>
            <a:ext cx="9208222" cy="4515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EAE180-35DE-FBBE-D884-0ADBB757B9B3}"/>
              </a:ext>
            </a:extLst>
          </p:cNvPr>
          <p:cNvSpPr txBox="1"/>
          <p:nvPr/>
        </p:nvSpPr>
        <p:spPr>
          <a:xfrm>
            <a:off x="1450682" y="5637229"/>
            <a:ext cx="9217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accent1">
                    <a:lumMod val="50000"/>
                  </a:schemeClr>
                </a:solidFill>
                <a:latin typeface="Aptos ExtraBold" panose="020F0502020204030204" pitchFamily="34" charset="0"/>
              </a:rPr>
              <a:t>Ontario Educational Leadership Centre (OELC)</a:t>
            </a:r>
          </a:p>
          <a:p>
            <a:pPr algn="ctr"/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F0502020204030204" pitchFamily="34" charset="0"/>
              </a:rPr>
              <a:t>OELC, the benchmark in youth leadership development!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Aptos ExtraBold" panose="020F050202020403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797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E42E7-4E2D-3184-0E06-077515FC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0FE4-1316-DBFC-8EC8-F64531F1B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6120849" cy="1600200"/>
          </a:xfrm>
        </p:spPr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On Location at Camp Couchiching – Packing List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ptos ExtraBold" panose="020B00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27A7A87-C0B7-A92E-5438-38E3491EF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7950C2-24D9-B51A-4381-C1C7882BB2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53" t="28473" r="24219" b="10554"/>
          <a:stretch/>
        </p:blipFill>
        <p:spPr>
          <a:xfrm>
            <a:off x="839786" y="2085795"/>
            <a:ext cx="6686775" cy="46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04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958B3-DDC3-EB32-A77F-11636C0F5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1EEA7-2303-F58A-26DE-EC1B71493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03552" cy="1600200"/>
          </a:xfrm>
        </p:spPr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Next Steps: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65452-F134-BD3F-7A29-6366C867C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45192" cy="38115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/>
                <a:cs typeface="Arial"/>
              </a:rPr>
              <a:t>Schools ensure swim tests are completed in advance of their trip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/>
                <a:cs typeface="Arial"/>
              </a:rPr>
              <a:t>Schools will complete nutritional questionnaires for their class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/>
                <a:cs typeface="Arial"/>
              </a:rPr>
              <a:t>Parents will ensure each participant has bedding and towels for their trip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/>
                <a:cs typeface="Arial"/>
              </a:rPr>
              <a:t>Schools will select which activities their groups will participate in and liaise with OELC’s Program Director to customize each group’s leadership experience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/>
                <a:cs typeface="Arial"/>
              </a:rPr>
              <a:t>OELC will provide each school with their itinerary and program outline in advance of their visit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/>
                <a:cs typeface="Arial"/>
              </a:rPr>
              <a:t>OELC will provide schools with a packing list for each parent to ensure students have what they need for their visit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Prescription medication sent with students should be kept in the prescription bottle with label and directions for use (please don't put several different medications in one container)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/>
              <a:cs typeface="Arial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1914AECF-5EF7-880D-A132-17F5DEAD7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  <p:pic>
        <p:nvPicPr>
          <p:cNvPr id="5" name="Content Placeholder 4" descr="A group of people&amp;#39;s hands and feet in a circle on grass&#10;&#10;Description automatically generated">
            <a:extLst>
              <a:ext uri="{FF2B5EF4-FFF2-40B4-BE49-F238E27FC236}">
                <a16:creationId xmlns:a16="http://schemas.microsoft.com/office/drawing/2014/main" id="{54C27D8A-C47D-BF09-2809-47AE6E73E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26" b="926"/>
          <a:stretch/>
        </p:blipFill>
        <p:spPr>
          <a:xfrm>
            <a:off x="6096000" y="2183736"/>
            <a:ext cx="5811271" cy="4273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401526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4E04-6527-018A-4929-F8D52C4C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83CE-A96F-9365-0176-4A19F49A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5" y="4674637"/>
            <a:ext cx="11467290" cy="1600200"/>
          </a:xfrm>
        </p:spPr>
        <p:txBody>
          <a:bodyPr>
            <a:normAutofit/>
          </a:bodyPr>
          <a:lstStyle/>
          <a:p>
            <a:pPr algn="ctr"/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Any questions may be addressed to OELC’s Program Manager, Laura at oelc@oelccaso.com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35E3E115-E93A-F8F1-C8EC-1736A5AAF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3D2CE4-DFC6-86C9-A0D3-5B45B6EC0C3F}"/>
              </a:ext>
            </a:extLst>
          </p:cNvPr>
          <p:cNvSpPr txBox="1">
            <a:spLocks/>
          </p:cNvSpPr>
          <p:nvPr/>
        </p:nvSpPr>
        <p:spPr>
          <a:xfrm>
            <a:off x="362354" y="986154"/>
            <a:ext cx="1146729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ptos ExtraBold" panose="020B0004020202020204" pitchFamily="34" charset="0"/>
              </a:rPr>
              <a:t>We look forward to welcoming your students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ptos ExtraBold" panose="020B0004020202020204" pitchFamily="34" charset="0"/>
              </a:rPr>
              <a:t>to OELC!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9DA6CE-6BF8-B28B-FCE6-B7D4A0FCD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21" y="2722207"/>
            <a:ext cx="3934408" cy="29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3903-11EA-8776-C8AD-6B652D00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Custom  Leadership  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ptos ExtraBold" panose="020B0004020202020204" pitchFamily="34" charset="0"/>
              </a:rPr>
              <a:t>P</a:t>
            </a:r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rograms  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ptos ExtraBold" panose="020B0004020202020204" pitchFamily="34" charset="0"/>
            </a:endParaRPr>
          </a:p>
        </p:txBody>
      </p:sp>
      <p:pic>
        <p:nvPicPr>
          <p:cNvPr id="6" name="Content Placeholder 5" descr="A group of people sitting around a fire&#10;&#10;Description automatically generated">
            <a:extLst>
              <a:ext uri="{FF2B5EF4-FFF2-40B4-BE49-F238E27FC236}">
                <a16:creationId xmlns:a16="http://schemas.microsoft.com/office/drawing/2014/main" id="{434A2A3A-3DC0-479E-EFEA-6F3848EFE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"/>
          <a:stretch/>
        </p:blipFill>
        <p:spPr>
          <a:xfrm>
            <a:off x="5762310" y="1753386"/>
            <a:ext cx="5710112" cy="358102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F7538-46BA-314E-311A-C64E80367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Customized curriculum to meet each individual school’s objectives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Led by qualified and experienced teacher facilitators, with a ratio of one facilitator to 15-20 students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CA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tudents leave OELC with an </a:t>
            </a:r>
            <a:r>
              <a:rPr lang="en-CA" sz="1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“action plan”</a:t>
            </a:r>
            <a:r>
              <a:rPr lang="en-CA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they can readily apply to their schools, their community, and their own lives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OELC empowers youth as agents of positive change, to maximize their leadership potential</a:t>
            </a:r>
            <a:endParaRPr lang="en-CA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Programs foster emotional intelligence, self-confidence, independence,  healthy living, environmental awareness, leadership and more!</a:t>
            </a:r>
            <a:endParaRPr lang="en-C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335A1483-E18D-10D3-23EF-C850934A8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B5FFDC-2D06-5718-8A82-0DA858E76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C243C3-F50A-03A6-8A6B-6F5B07F71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 descr="An island surrounded by trees&#10;&#10;Description automatically generated">
            <a:extLst>
              <a:ext uri="{FF2B5EF4-FFF2-40B4-BE49-F238E27FC236}">
                <a16:creationId xmlns:a16="http://schemas.microsoft.com/office/drawing/2014/main" id="{424681C9-75E1-700A-D714-95E3DC639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476" y="-4532"/>
            <a:ext cx="12236822" cy="6868743"/>
          </a:xfrm>
        </p:spPr>
      </p:pic>
    </p:spTree>
    <p:extLst>
      <p:ext uri="{BB962C8B-B14F-4D97-AF65-F5344CB8AC3E}">
        <p14:creationId xmlns:p14="http://schemas.microsoft.com/office/powerpoint/2010/main" val="2254568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3903-11EA-8776-C8AD-6B652D00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03552" cy="1600200"/>
          </a:xfrm>
        </p:spPr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On Location at Camp Couchiching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ptos ExtraBold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F7538-46BA-314E-311A-C64E80367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dirty="0">
                <a:effectLst/>
                <a:latin typeface="Arial"/>
                <a:cs typeface="Arial"/>
              </a:rPr>
              <a:t>Grades 6-12</a:t>
            </a:r>
            <a:endParaRPr lang="en-US" sz="150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dirty="0">
                <a:effectLst/>
                <a:latin typeface="Arial"/>
                <a:cs typeface="Arial"/>
              </a:rPr>
              <a:t>May-June; September-October</a:t>
            </a:r>
            <a:endParaRPr lang="en-US" sz="150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dirty="0">
                <a:effectLst/>
                <a:latin typeface="Arial"/>
                <a:cs typeface="Arial"/>
              </a:rPr>
              <a:t>3 days, 2 nights on beautiful Lake </a:t>
            </a:r>
            <a:r>
              <a:rPr lang="en-US" sz="1500" b="0" i="0" dirty="0" err="1">
                <a:effectLst/>
                <a:latin typeface="Arial"/>
                <a:cs typeface="Arial"/>
              </a:rPr>
              <a:t>Couchchiching</a:t>
            </a:r>
            <a:r>
              <a:rPr lang="en-US" sz="1500" b="0" i="0" dirty="0">
                <a:effectLst/>
                <a:latin typeface="Arial"/>
                <a:cs typeface="Arial"/>
              </a:rPr>
              <a:t>, Longford Mills just outside of Orillia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/>
                <a:cs typeface="Arial"/>
              </a:rPr>
              <a:t>Leadership courses are delivered in conjunction with engaging outdoor activities that can include high ropes, low ropes, climbing wall, canoeing, swimming, gaga ball and so much more!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dirty="0">
                <a:effectLst/>
                <a:latin typeface="Arial"/>
                <a:cs typeface="Arial"/>
              </a:rPr>
              <a:t>Students are required to complete a swim test before their visit</a:t>
            </a: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335A1483-E18D-10D3-23EF-C850934A8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C445D44-CD29-47E5-9BF4-939F703B2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56971"/>
            <a:ext cx="5259388" cy="3738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D28872-C10C-825B-50D7-3AB12C412C1A}"/>
              </a:ext>
            </a:extLst>
          </p:cNvPr>
          <p:cNvSpPr txBox="1"/>
          <p:nvPr/>
        </p:nvSpPr>
        <p:spPr>
          <a:xfrm>
            <a:off x="409014" y="5925110"/>
            <a:ext cx="11357161" cy="8130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indent="45720" algn="ctr">
              <a:spcBef>
                <a:spcPts val="95"/>
              </a:spcBef>
            </a:pPr>
            <a:r>
              <a:rPr lang="en-US" sz="1400" i="1" dirty="0">
                <a:solidFill>
                  <a:srgbClr val="1F345F"/>
                </a:solidFill>
                <a:latin typeface="Arial"/>
                <a:cs typeface="Arial"/>
              </a:rPr>
              <a:t>“</a:t>
            </a:r>
            <a:r>
              <a:rPr lang="en-US" sz="1400" i="1" dirty="0">
                <a:latin typeface="Arial"/>
                <a:cs typeface="Arial"/>
              </a:rPr>
              <a:t>OELC is the only place that I have ever been in my life that fosters acceptance of self and others. </a:t>
            </a:r>
            <a:endParaRPr lang="en-US" dirty="0">
              <a:cs typeface="Calibri" panose="020F0502020204030204"/>
            </a:endParaRPr>
          </a:p>
          <a:p>
            <a:pPr marL="12700" marR="5080" indent="45720" algn="ctr">
              <a:spcBef>
                <a:spcPts val="95"/>
              </a:spcBef>
            </a:pPr>
            <a:r>
              <a:rPr lang="en-US" sz="1400" i="1" dirty="0">
                <a:latin typeface="Arial"/>
                <a:cs typeface="Arial"/>
              </a:rPr>
              <a:t>Whereas other programs focus on improving a specific skill, OELC  focuses on improving the person.” </a:t>
            </a:r>
            <a:r>
              <a:rPr lang="en-US" sz="1400" dirty="0">
                <a:latin typeface="Arial"/>
                <a:cs typeface="Arial"/>
              </a:rPr>
              <a:t>-Teacher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98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3903-11EA-8776-C8AD-6B652D00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03552" cy="1600200"/>
          </a:xfrm>
        </p:spPr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On Location at Camp Couchiching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ptos ExtraBold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F7538-46BA-314E-311A-C64E80367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Packages include two-night  accommodation, healthy meals and snacks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Three nutritious meals and two snacks per day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Food allergy and dietary accommodation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Modern cabins for students and separate cabins for staff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/>
                <a:cs typeface="Arial"/>
              </a:rPr>
              <a:t>Dinning hall with 200 capacity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Multi-purpose indoor and outdoor spaces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Sports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335A1483-E18D-10D3-23EF-C850934A8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391BB0E9-02AE-DAA6-1BBD-61ACCF35C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404" y="1734532"/>
            <a:ext cx="4931773" cy="35350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3043C-7798-2E59-C8C0-D91C3CE6D428}"/>
              </a:ext>
            </a:extLst>
          </p:cNvPr>
          <p:cNvSpPr txBox="1"/>
          <p:nvPr/>
        </p:nvSpPr>
        <p:spPr>
          <a:xfrm>
            <a:off x="406213" y="5869081"/>
            <a:ext cx="113879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baseline="0" dirty="0">
                <a:latin typeface="Arial"/>
              </a:rPr>
              <a:t>“This experience changed me and taught me so much about leadership,</a:t>
            </a:r>
            <a:r>
              <a:rPr lang="en-US" sz="1400" i="1" dirty="0">
                <a:latin typeface="Arial"/>
              </a:rPr>
              <a:t> </a:t>
            </a:r>
            <a:r>
              <a:rPr lang="en-US" sz="1400" i="1" baseline="0" dirty="0">
                <a:latin typeface="Arial"/>
              </a:rPr>
              <a:t>communication and taking risks… I met so many incredible </a:t>
            </a:r>
            <a:r>
              <a:rPr lang="en-US" sz="1400" i="1" dirty="0">
                <a:latin typeface="Arial"/>
              </a:rPr>
              <a:t>people! </a:t>
            </a:r>
          </a:p>
          <a:p>
            <a:r>
              <a:rPr lang="en-US" sz="1400" i="1" dirty="0">
                <a:latin typeface="Arial"/>
              </a:rPr>
              <a:t>- </a:t>
            </a:r>
            <a:r>
              <a:rPr lang="en-US" sz="1400" baseline="0" dirty="0">
                <a:latin typeface="Arial"/>
              </a:rPr>
              <a:t>Student</a:t>
            </a:r>
            <a:r>
              <a:rPr lang="en-US" sz="1400" dirty="0">
                <a:latin typeface="Arial"/>
                <a:ea typeface="Arial"/>
                <a:cs typeface="Arial"/>
              </a:rPr>
              <a:t>​ participant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91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60DB5-5C19-C5BF-B083-75D013695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ACBE-D04C-C832-05EE-1CFC717D4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03552" cy="1600200"/>
          </a:xfrm>
        </p:spPr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On Location at Camp Couchiching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ptos ExtraBold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D583E-3C04-39FA-B53C-C9FA2B59A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10 students per cabin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All cabins have washroom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Students to bring their own linens or sleepings bags and towels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Students must complete a swim test in advance of their visit to Camp Couchiching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CA" sz="15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My daughter had an exceptional and truly eye-opening experience at so many levels thanks to your program.  I  wish all kids could experience such a safe haven for  learning, self-expression, personal growth, and  empowerment”</a:t>
            </a:r>
            <a:r>
              <a:rPr lang="en-CA" sz="15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.- Parent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7F2F87F4-D1E8-379C-E443-AF992B85A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  <p:pic>
        <p:nvPicPr>
          <p:cNvPr id="7" name="Content Placeholder 6" descr="A small black house in the woods&#10;&#10;Description automatically generated">
            <a:extLst>
              <a:ext uri="{FF2B5EF4-FFF2-40B4-BE49-F238E27FC236}">
                <a16:creationId xmlns:a16="http://schemas.microsoft.com/office/drawing/2014/main" id="{4811C0EB-BB62-B667-1705-2BEBEDA03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70" y="1785945"/>
            <a:ext cx="5335302" cy="35138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0329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45E65-1899-BDD5-CC0B-5E53704C6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2DC4-83F4-72DB-9A3C-34785721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03552" cy="1600200"/>
          </a:xfrm>
        </p:spPr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On Location at Camp Couchiching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ptos ExtraBold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11408-2E92-9AED-1AC6-2B3334EDB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758163" cy="38115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5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Schools may select a variety of activities for their group to engage in.  They can include: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sz="15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Low Ropes</a:t>
            </a:r>
            <a:r>
              <a:rPr lang="en-CA" sz="15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challenges on rope activities such as "Nitro Crossing'. These activities help build teamwork, trust, and self-confidence just a few feet off the ground.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sz="15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High Ropes</a:t>
            </a:r>
            <a:r>
              <a:rPr lang="en-CA" sz="15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challenges on rope activities 20 feet above the ground. Participants are hooked up to safety ropes and monitored by staff. These activities help build teamwork, trust, and self-confidence high up in the air.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sz="15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Climbing Wall</a:t>
            </a:r>
            <a:r>
              <a:rPr lang="en-CA" sz="15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participants climb a vertical wall while strapped safely into belay systems. These activities help build teamwork, trust, and self-confidence at a level of comfort and choice.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sz="15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Swimming</a:t>
            </a:r>
            <a:r>
              <a:rPr lang="en-CA" sz="15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(June and September) - participants can swim while supervised by qualified swim instructors and lifeguards.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sz="1500" u="sng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Canoeing  </a:t>
            </a:r>
            <a:endParaRPr lang="en-CA" sz="15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sz="15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Archery</a:t>
            </a:r>
            <a:r>
              <a:rPr lang="en-CA" sz="15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Participants learn how to shoot a bow and arrow at a straw target while supervised by a qualified instructor.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sz="15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Gaga Ball</a:t>
            </a:r>
            <a:r>
              <a:rPr lang="en-CA" sz="15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students play the popular game of gaga in a small pit.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sz="15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Court sports</a:t>
            </a:r>
            <a:r>
              <a:rPr lang="en-CA" sz="15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a variety of activities such as tennis, basketball and volleyball are available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CA" sz="1500" u="sng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Outdoor Living skills</a:t>
            </a:r>
            <a:r>
              <a:rPr lang="en-CA" sz="15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fire building, shelter building, geocaching, drama, nature related learning games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CA" sz="15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8AEB1B71-3B65-42A7-A8D4-8B3A751D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74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5AC99-2E15-3BB9-EDA5-730DD0A06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ECBC-BBEE-7FF7-AA36-16BBD2EC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94" y="1207240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On Location at Camp Couchiching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ptos ExtraBold" panose="020B00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8CEEC9C1-C043-6E85-47A7-408319DE9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  <p:pic>
        <p:nvPicPr>
          <p:cNvPr id="7" name="Picture 6" descr="Two people in a yard&#10;&#10;Description automatically generated with medium confidence">
            <a:extLst>
              <a:ext uri="{FF2B5EF4-FFF2-40B4-BE49-F238E27FC236}">
                <a16:creationId xmlns:a16="http://schemas.microsoft.com/office/drawing/2014/main" id="{680FB167-D913-33D8-CCA8-8DA198EA3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70" y="388021"/>
            <a:ext cx="2744042" cy="3338758"/>
          </a:xfrm>
          <a:prstGeom prst="rect">
            <a:avLst/>
          </a:prstGeom>
        </p:spPr>
      </p:pic>
      <p:pic>
        <p:nvPicPr>
          <p:cNvPr id="10" name="Picture 9" descr="A group of people in kayaks on a lake&#10;&#10;Description automatically generated">
            <a:extLst>
              <a:ext uri="{FF2B5EF4-FFF2-40B4-BE49-F238E27FC236}">
                <a16:creationId xmlns:a16="http://schemas.microsoft.com/office/drawing/2014/main" id="{D2CFF6E9-47EF-F532-DFEC-D61F999E1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2057400"/>
            <a:ext cx="3932237" cy="3932237"/>
          </a:xfrm>
          <a:prstGeom prst="rect">
            <a:avLst/>
          </a:prstGeom>
        </p:spPr>
      </p:pic>
      <p:pic>
        <p:nvPicPr>
          <p:cNvPr id="13" name="Picture 12" descr="Aerial view of a park with a basketball court&#10;&#10;Description automatically generated">
            <a:extLst>
              <a:ext uri="{FF2B5EF4-FFF2-40B4-BE49-F238E27FC236}">
                <a16:creationId xmlns:a16="http://schemas.microsoft.com/office/drawing/2014/main" id="{C976D6BC-00B1-E2BF-0440-4F3FEA2C0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12086" r="6216" b="7010"/>
          <a:stretch/>
        </p:blipFill>
        <p:spPr>
          <a:xfrm>
            <a:off x="5004318" y="4144771"/>
            <a:ext cx="3932237" cy="2066925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912404D1-8001-881F-47C2-335F7C3E9BD8}"/>
              </a:ext>
            </a:extLst>
          </p:cNvPr>
          <p:cNvSpPr/>
          <p:nvPr/>
        </p:nvSpPr>
        <p:spPr>
          <a:xfrm>
            <a:off x="5563876" y="789248"/>
            <a:ext cx="2562615" cy="2775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464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37795-AC0E-350D-8C48-153A50975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B333-1152-4354-B3FD-5DACA883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03552" cy="1600200"/>
          </a:xfrm>
        </p:spPr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ptos ExtraBold" panose="020B0004020202020204" pitchFamily="34" charset="0"/>
              </a:rPr>
              <a:t>On Location at Camp Couchiching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ptos ExtraBold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54D54-DE48-3531-07E7-AD362D6E9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dirty="0">
                <a:latin typeface="Arial"/>
                <a:cs typeface="Arial"/>
              </a:rPr>
              <a:t>Three-day itinerary sample: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020BF8CE-277A-51A5-5C8D-5852B37EA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" y="75413"/>
            <a:ext cx="1583703" cy="1583703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BAD40BF-C2B7-1937-6C4B-A48DCE43C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5" t="18372" r="21567" b="11129"/>
          <a:stretch/>
        </p:blipFill>
        <p:spPr>
          <a:xfrm>
            <a:off x="5838423" y="345755"/>
            <a:ext cx="5967222" cy="61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90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759</Words>
  <Application>Microsoft Office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 ExtraBold</vt:lpstr>
      <vt:lpstr>Arial</vt:lpstr>
      <vt:lpstr>Calibri</vt:lpstr>
      <vt:lpstr>Calibri Light</vt:lpstr>
      <vt:lpstr>Wingdings</vt:lpstr>
      <vt:lpstr>Office Theme</vt:lpstr>
      <vt:lpstr>PowerPoint Presentation</vt:lpstr>
      <vt:lpstr>Custom  Leadership  Programs  </vt:lpstr>
      <vt:lpstr>PowerPoint Presentation</vt:lpstr>
      <vt:lpstr>On Location at Camp Couchiching</vt:lpstr>
      <vt:lpstr>On Location at Camp Couchiching</vt:lpstr>
      <vt:lpstr>On Location at Camp Couchiching</vt:lpstr>
      <vt:lpstr>On Location at Camp Couchiching</vt:lpstr>
      <vt:lpstr>On Location at Camp Couchiching</vt:lpstr>
      <vt:lpstr>On Location at Camp Couchiching</vt:lpstr>
      <vt:lpstr>On Location at Camp Couchiching – Packing List</vt:lpstr>
      <vt:lpstr>Next Steps:</vt:lpstr>
      <vt:lpstr>Any questions may be addressed to OELC’s Program Manager, Laura at oelc@oelccaso.com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Scott</dc:creator>
  <cp:lastModifiedBy>Laura Scott</cp:lastModifiedBy>
  <cp:revision>83</cp:revision>
  <dcterms:created xsi:type="dcterms:W3CDTF">2024-01-18T19:42:08Z</dcterms:created>
  <dcterms:modified xsi:type="dcterms:W3CDTF">2024-07-30T15:07:05Z</dcterms:modified>
</cp:coreProperties>
</file>